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8" r:id="rId2"/>
    <p:sldId id="257" r:id="rId3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547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1"/>
    <p:restoredTop sz="94699"/>
  </p:normalViewPr>
  <p:slideViewPr>
    <p:cSldViewPr snapToGrid="0">
      <p:cViewPr varScale="1">
        <p:scale>
          <a:sx n="138" d="100"/>
          <a:sy n="138" d="100"/>
        </p:scale>
        <p:origin x="472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11" Type="http://schemas.openxmlformats.org/officeDocument/2006/relationships/customXml" Target="../customXml/item4.xml"/><Relationship Id="rId5" Type="http://schemas.openxmlformats.org/officeDocument/2006/relationships/viewProps" Target="viewProps.xml"/><Relationship Id="rId10" Type="http://schemas.openxmlformats.org/officeDocument/2006/relationships/customXml" Target="../customXml/item3.xml"/><Relationship Id="rId4" Type="http://schemas.openxmlformats.org/officeDocument/2006/relationships/presProps" Target="presProps.xml"/><Relationship Id="rId9" Type="http://schemas.openxmlformats.org/officeDocument/2006/relationships/customXml" Target="../customXml/item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uver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7E1747F-BF9B-7719-01FA-CC13A270B6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</p:spTree>
    <p:extLst>
      <p:ext uri="{BB962C8B-B14F-4D97-AF65-F5344CB8AC3E}">
        <p14:creationId xmlns:p14="http://schemas.microsoft.com/office/powerpoint/2010/main" val="4280100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 descr="Une image contenant texte, capture d’écran, conception&#10;&#10;Description générée automatiquement">
            <a:extLst>
              <a:ext uri="{FF2B5EF4-FFF2-40B4-BE49-F238E27FC236}">
                <a16:creationId xmlns:a16="http://schemas.microsoft.com/office/drawing/2014/main" id="{F20488C5-B505-D320-CAE3-FCC026F5D3B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07058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 descr="Une image contenant texte, capture d’écran, Police&#10;&#10;Description générée automatiquement">
            <a:extLst>
              <a:ext uri="{FF2B5EF4-FFF2-40B4-BE49-F238E27FC236}">
                <a16:creationId xmlns:a16="http://schemas.microsoft.com/office/drawing/2014/main" id="{0467921A-0CFB-1698-A3B4-D11BACF4301A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F277D4FE-93E0-2313-D611-2453D45B6B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267808"/>
            <a:ext cx="10515600" cy="9424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dirty="0"/>
              <a:t>Modifiez le style du titre</a:t>
            </a:r>
          </a:p>
        </p:txBody>
      </p:sp>
    </p:spTree>
    <p:extLst>
      <p:ext uri="{BB962C8B-B14F-4D97-AF65-F5344CB8AC3E}">
        <p14:creationId xmlns:p14="http://schemas.microsoft.com/office/powerpoint/2010/main" val="6907514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49" r:id="rId2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b="1" i="0" kern="1200" baseline="0">
          <a:solidFill>
            <a:srgbClr val="005478"/>
          </a:solidFill>
          <a:latin typeface="Helvetica Neue" panose="02000503000000020004" pitchFamily="2" charset="0"/>
          <a:ea typeface="Helvetica Neue" panose="02000503000000020004" pitchFamily="2" charset="0"/>
          <a:cs typeface="Helvetica Neue" panose="02000503000000020004" pitchFamily="2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8711E02-AE1D-B5EC-D0DC-A0B41AC391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9598573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63206888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EB8FA07240F294CBC17A04605CBD404" ma:contentTypeVersion="13" ma:contentTypeDescription="Crée un document." ma:contentTypeScope="" ma:versionID="e28e7e09342b3dc598e9cd3a54b5e002">
  <xsd:schema xmlns:xsd="http://www.w3.org/2001/XMLSchema" xmlns:xs="http://www.w3.org/2001/XMLSchema" xmlns:p="http://schemas.microsoft.com/office/2006/metadata/properties" xmlns:ns2="06e2f7bb-c9b2-4e0e-a86d-0f19da7e4936" xmlns:ns3="9b373ee6-7c28-4043-ad0b-3e3378acf4cf" targetNamespace="http://schemas.microsoft.com/office/2006/metadata/properties" ma:root="true" ma:fieldsID="262466e005abe9f26d3f50062bdc7860" ns2:_="" ns3:_="">
    <xsd:import namespace="06e2f7bb-c9b2-4e0e-a86d-0f19da7e4936"/>
    <xsd:import namespace="9b373ee6-7c28-4043-ad0b-3e3378acf4cf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3:MediaServiceMetadata" minOccurs="0"/>
                <xsd:element ref="ns3:MediaServiceFastMetadata" minOccurs="0"/>
                <xsd:element ref="ns3:MediaServiceSearchProperties" minOccurs="0"/>
                <xsd:element ref="ns3:MediaServiceObjectDetectorVersions" minOccurs="0"/>
                <xsd:element ref="ns3:MediaServiceDateTaken" minOccurs="0"/>
                <xsd:element ref="ns3:MediaServiceGenerationTime" minOccurs="0"/>
                <xsd:element ref="ns3:MediaServiceEventHashCode" minOccurs="0"/>
                <xsd:element ref="ns3:lcf76f155ced4ddcb4097134ff3c332f" minOccurs="0"/>
                <xsd:element ref="ns2:TaxCatchAll" minOccurs="0"/>
                <xsd:element ref="ns3:MediaLengthInSeconds" minOccurs="0"/>
                <xsd:element ref="ns3:MediaServiceOCR" minOccurs="0"/>
                <xsd:element ref="ns3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6e2f7bb-c9b2-4e0e-a86d-0f19da7e4936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Valeur d’ID de document" ma:description="Valeur de l’ID de document affecté à cet élément." ma:indexed="true" ma:internalName="_dlc_DocId" ma:readOnly="true">
      <xsd:simpleType>
        <xsd:restriction base="dms:Text"/>
      </xsd:simpleType>
    </xsd:element>
    <xsd:element name="_dlc_DocIdUrl" ma:index="9" nillable="true" ma:displayName="ID de document" ma:description="Lien permanent vers ce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TaxCatchAll" ma:index="20" nillable="true" ma:displayName="Taxonomy Catch All Column" ma:hidden="true" ma:list="{0b2f8796-86f1-410a-a0f8-a44cff0d1550}" ma:internalName="TaxCatchAll" ma:showField="CatchAllData" ma:web="06e2f7bb-c9b2-4e0e-a86d-0f19da7e493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b373ee6-7c28-4043-ad0b-3e3378acf4c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3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5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lcf76f155ced4ddcb4097134ff3c332f" ma:index="19" nillable="true" ma:taxonomy="true" ma:internalName="lcf76f155ced4ddcb4097134ff3c332f" ma:taxonomyFieldName="MediaServiceImageTags" ma:displayName="Balises d’images" ma:readOnly="false" ma:fieldId="{5cf76f15-5ced-4ddc-b409-7134ff3c332f}" ma:taxonomyMulti="true" ma:sspId="d8b40812-e03f-4107-9333-f49d2ff5834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CR" ma:index="2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3" nillable="true" ma:displayName="Location" ma:description="" ma:indexed="true" ma:internalName="MediaServiceLocatio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9b373ee6-7c28-4043-ad0b-3e3378acf4cf">
      <Terms xmlns="http://schemas.microsoft.com/office/infopath/2007/PartnerControls"/>
    </lcf76f155ced4ddcb4097134ff3c332f>
    <TaxCatchAll xmlns="06e2f7bb-c9b2-4e0e-a86d-0f19da7e4936" xsi:nil="true"/>
    <_dlc_DocId xmlns="06e2f7bb-c9b2-4e0e-a86d-0f19da7e4936">YFD3JESRWWD5-620435128-581326</_dlc_DocId>
    <_dlc_DocIdUrl xmlns="06e2f7bb-c9b2-4e0e-a86d-0f19da7e4936">
      <Url>https://idpegasesas.sharepoint.com/sites/ComnCoEvents/_layouts/15/DocIdRedir.aspx?ID=YFD3JESRWWD5-620435128-581326</Url>
      <Description>YFD3JESRWWD5-620435128-581326</Description>
    </_dlc_DocIdUrl>
  </documentManagement>
</p:properties>
</file>

<file path=customXml/itemProps1.xml><?xml version="1.0" encoding="utf-8"?>
<ds:datastoreItem xmlns:ds="http://schemas.openxmlformats.org/officeDocument/2006/customXml" ds:itemID="{39E50A24-7FAE-41B1-A7A2-095074DB0F1B}"/>
</file>

<file path=customXml/itemProps2.xml><?xml version="1.0" encoding="utf-8"?>
<ds:datastoreItem xmlns:ds="http://schemas.openxmlformats.org/officeDocument/2006/customXml" ds:itemID="{2049B192-A18F-4ECC-B2EE-858D6554A1FE}"/>
</file>

<file path=customXml/itemProps3.xml><?xml version="1.0" encoding="utf-8"?>
<ds:datastoreItem xmlns:ds="http://schemas.openxmlformats.org/officeDocument/2006/customXml" ds:itemID="{DA5120A0-1C9A-4B45-A4C5-03733E7E3B2D}"/>
</file>

<file path=customXml/itemProps4.xml><?xml version="1.0" encoding="utf-8"?>
<ds:datastoreItem xmlns:ds="http://schemas.openxmlformats.org/officeDocument/2006/customXml" ds:itemID="{1B23A53E-71DC-4FE9-80D3-7E5E11543005}"/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0</Words>
  <Application>Microsoft Macintosh PowerPoint</Application>
  <PresentationFormat>Grand écran</PresentationFormat>
  <Paragraphs>0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5" baseType="lpstr">
      <vt:lpstr>Arial</vt:lpstr>
      <vt:lpstr>Helvetica Neue</vt:lpstr>
      <vt:lpstr>Thème Office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Hugo Fadet</dc:creator>
  <cp:lastModifiedBy>Juliette Combier</cp:lastModifiedBy>
  <cp:revision>6</cp:revision>
  <dcterms:created xsi:type="dcterms:W3CDTF">2024-08-12T15:29:02Z</dcterms:created>
  <dcterms:modified xsi:type="dcterms:W3CDTF">2024-10-07T15:27:55Z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0x0101007EB8FA07240F294CBC17A04605CBD404</vt:lpwstr>
  </property>
  <property fmtid="{D5CDD505-2E9C-101B-9397-08002B2CF9AE}" pid="3" name="Order">
    <vt:r8>8503700</vt:r8>
  </property>
  <property fmtid="{D5CDD505-2E9C-101B-9397-08002B2CF9AE}" pid="4" name="_dlc_DocIdItemGuid">
    <vt:lpwstr>6e88c95c-484e-5271-9a27-19fdbab96c08</vt:lpwstr>
  </property>
</Properties>
</file>